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9" r:id="rId3"/>
    <p:sldId id="287" r:id="rId4"/>
    <p:sldId id="289" r:id="rId5"/>
    <p:sldId id="288" r:id="rId6"/>
    <p:sldId id="290" r:id="rId7"/>
    <p:sldId id="262" r:id="rId8"/>
    <p:sldId id="263" r:id="rId9"/>
    <p:sldId id="285" r:id="rId10"/>
    <p:sldId id="286" r:id="rId11"/>
    <p:sldId id="282" r:id="rId12"/>
    <p:sldId id="281" r:id="rId13"/>
    <p:sldId id="291" r:id="rId14"/>
    <p:sldId id="292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3333CC"/>
    <a:srgbClr val="009999"/>
    <a:srgbClr val="CC00FF"/>
    <a:srgbClr val="FFCC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Қазақ тілі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20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Орыс тілі</c:v>
                </c:pt>
              </c:strCache>
            </c:strRef>
          </c:tx>
          <c:spPr>
            <a:solidFill>
              <a:srgbClr val="CEC339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36</c:v>
                </c:pt>
                <c:pt idx="3">
                  <c:v>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Физика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27</c:v>
                </c:pt>
                <c:pt idx="3">
                  <c:v>25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Ағылшын тілі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34</c:v>
                </c:pt>
                <c:pt idx="3">
                  <c:v>31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Математика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2">
                  <c:v>20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Қазақстан тарихы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1">
                  <c:v>29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География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1">
                  <c:v>26</c:v>
                </c:pt>
                <c:pt idx="2">
                  <c:v>26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Дүниежүзі тарихы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Вставаев Д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1">
                  <c:v>24</c:v>
                </c:pt>
                <c:pt idx="2">
                  <c:v>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71100672"/>
        <c:axId val="21635072"/>
        <c:axId val="0"/>
      </c:bar3DChart>
      <c:catAx>
        <c:axId val="71100672"/>
        <c:scaling>
          <c:orientation val="minMax"/>
        </c:scaling>
        <c:delete val="0"/>
        <c:axPos val="b"/>
        <c:majorTickMark val="none"/>
        <c:minorTickMark val="none"/>
        <c:tickLblPos val="nextTo"/>
        <c:crossAx val="21635072"/>
        <c:crosses val="autoZero"/>
        <c:auto val="1"/>
        <c:lblAlgn val="ctr"/>
        <c:lblOffset val="100"/>
        <c:noMultiLvlLbl val="0"/>
      </c:catAx>
      <c:valAx>
        <c:axId val="21635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11006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Қазақ тілі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Вставаев Д.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  <c:pt idx="4">
                  <c:v>Орташа ұпай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20</c:v>
                </c:pt>
                <c:pt idx="2">
                  <c:v>15</c:v>
                </c:pt>
                <c:pt idx="3">
                  <c:v>6</c:v>
                </c:pt>
                <c:pt idx="4">
                  <c:v>14.8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математика </c:v>
                </c:pt>
              </c:strCache>
            </c:strRef>
          </c:tx>
          <c:spPr>
            <a:solidFill>
              <a:srgbClr val="99FF33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Вставаев Д.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  <c:pt idx="4">
                  <c:v>Орташа ұпай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24</c:v>
                </c:pt>
                <c:pt idx="4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Физика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Вставаев Д.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  <c:pt idx="4">
                  <c:v>Орташа ұпай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4">
                  <c:v>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Биология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Вставаев Д.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  <c:pt idx="4">
                  <c:v>Орташа ұпай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2">
                  <c:v>12</c:v>
                </c:pt>
                <c:pt idx="3">
                  <c:v>20</c:v>
                </c:pt>
                <c:pt idx="4">
                  <c:v>16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Жалпы ұпай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Вставаев Д.</c:v>
                </c:pt>
                <c:pt idx="1">
                  <c:v>Кожина Ж.</c:v>
                </c:pt>
                <c:pt idx="2">
                  <c:v>Копей А.</c:v>
                </c:pt>
                <c:pt idx="3">
                  <c:v>Рахметолла А.</c:v>
                </c:pt>
                <c:pt idx="4">
                  <c:v>Орташа ұпай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29</c:v>
                </c:pt>
                <c:pt idx="1">
                  <c:v>44</c:v>
                </c:pt>
                <c:pt idx="2">
                  <c:v>27</c:v>
                </c:pt>
                <c:pt idx="3">
                  <c:v>26</c:v>
                </c:pt>
                <c:pt idx="4">
                  <c:v>31.5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9063040"/>
        <c:axId val="29064576"/>
        <c:axId val="0"/>
      </c:bar3DChart>
      <c:catAx>
        <c:axId val="29063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29064576"/>
        <c:crosses val="autoZero"/>
        <c:auto val="1"/>
        <c:lblAlgn val="ctr"/>
        <c:lblOffset val="100"/>
        <c:noMultiLvlLbl val="0"/>
      </c:catAx>
      <c:valAx>
        <c:axId val="29064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90630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556C0-9DAC-49AC-BD80-4120910B7AC0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62A2E-D846-477D-8096-CB82FCFF7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0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8999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8999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8999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8999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25A636-512F-42EB-958E-E03130BDFA0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A0D7-8333-4C99-B743-1CBA57AB84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" y="11006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260814" y="3140968"/>
            <a:ext cx="3818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66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66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367" y="1124744"/>
            <a:ext cx="78384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kk-KZ" sz="5400" b="1" cap="none" spc="0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Отбасы </a:t>
            </a:r>
            <a:r>
              <a:rPr lang="ru-RU" sz="5400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– өмір аясы</a:t>
            </a:r>
            <a:endParaRPr lang="ru-RU" sz="5400" b="1" i="1" cap="none" spc="0" dirty="0">
              <a:ln w="1905"/>
              <a:solidFill>
                <a:srgbClr val="CC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2840" y="4558426"/>
            <a:ext cx="373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5491" y="110067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1612" y="3595091"/>
            <a:ext cx="3255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9-</a:t>
            </a:r>
            <a:r>
              <a:rPr lang="kk-KZ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сынып ата аналарына арналған жиналыс</a:t>
            </a:r>
          </a:p>
          <a:p>
            <a:pPr algn="ctr"/>
            <a:r>
              <a:rPr lang="kk-KZ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Өткізген: Ж.Ш. Таңатқан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04732"/>
      </p:ext>
    </p:extLst>
  </p:cSld>
  <p:clrMapOvr>
    <a:masterClrMapping/>
  </p:clrMapOvr>
  <p:transition spd="slow" advTm="15385">
    <p:wip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91580" y="1556792"/>
            <a:ext cx="75608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жетістіктеріне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сырттай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бағалау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жүргізу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қағидаларын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бекіту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туралы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ғылым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министрінің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жылғы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қаңтардағы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№ 94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бұйрығы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Республикасының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Әділет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министрлігінде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ақпанда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№ 13287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тіркелді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7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41574829"/>
              </p:ext>
            </p:extLst>
          </p:nvPr>
        </p:nvGraphicFramePr>
        <p:xfrm>
          <a:off x="467544" y="1397000"/>
          <a:ext cx="7992888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3588" y="46852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14.11.2016ж</a:t>
            </a:r>
            <a:r>
              <a:rPr lang="kk-KZ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390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63588" y="46852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16.01.2017ж</a:t>
            </a:r>
            <a:r>
              <a:rPr lang="kk-KZ" dirty="0" smtClean="0"/>
              <a:t>.</a:t>
            </a:r>
            <a:endParaRPr lang="ru-RU"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59689997"/>
              </p:ext>
            </p:extLst>
          </p:nvPr>
        </p:nvGraphicFramePr>
        <p:xfrm>
          <a:off x="539552" y="1397000"/>
          <a:ext cx="77408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57965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2292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kk-KZ" dirty="0" smtClean="0"/>
              <a:t>Мемлекеттік емтихан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560840" cy="370559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алушылардың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үлгеріміне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ағымдық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аралық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қорытынды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аттестаттау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өткізудің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үлгілік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ережелерін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бекіту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ғылым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министрінің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2008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жылғы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наурыздағы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№ 125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бұйрығына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өзгеріс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енгізу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туралы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ғылым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министрінің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жылғы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қарашадағы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№ 660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бұйрығы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Республикасының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Әділет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министрлігінде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жылғы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желтоқсанда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№ 14500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тіркелді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7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136904" cy="3474720"/>
          </a:xfrm>
        </p:spPr>
        <p:txBody>
          <a:bodyPr>
            <a:no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берудің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бағдарламаларын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меңгерген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9 (10)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алушылары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төрт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пәннен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емтихан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тапсырады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біреуі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таңдау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    16. 9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алушылары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қорытынды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аттестаттау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мынадай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нысандарда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өткізіледі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    1)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әдебиетінен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жазбаша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емтихан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гуманитарлық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циклдегі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пәндерді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тереңдетіп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оқытатын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мектептердің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алушылары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шығарма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қалған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алушылар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диктант);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    2)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математикадан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жазбаша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емтихан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    3)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өзбек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ұйғыр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тәжік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тілдерінде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оқытатын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мектептерде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ауызша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емтихан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оқытатын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мектептерде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ауызша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емтихан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    4)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таңдау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пәннен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(физика, химия, биология, география, геометрия,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тарихы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дүниежүзі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тарихы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әдебиет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шетел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ағылшын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француз,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неміс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), информатика)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ауызша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емтихан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912"/>
            <a:ext cx="8712968" cy="648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933308">
            <a:off x="368766" y="2967335"/>
            <a:ext cx="84064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kk-KZ" sz="5400" dirty="0">
                <a:solidFill>
                  <a:srgbClr val="FF0066"/>
                </a:solidFill>
              </a:rPr>
              <a:t>Назарларыңызға рахмет!</a:t>
            </a:r>
          </a:p>
          <a:p>
            <a:pPr algn="ctr"/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3" y="3284984"/>
            <a:ext cx="3654269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4705" r="6470" b="33333"/>
          <a:stretch/>
        </p:blipFill>
        <p:spPr bwMode="auto">
          <a:xfrm>
            <a:off x="1043607" y="340477"/>
            <a:ext cx="7128793" cy="6057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027">
        <p14:ripple/>
      </p:transition>
    </mc:Choice>
    <mc:Fallback xmlns="">
      <p:transition spd="slow" advTm="14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72816"/>
            <a:ext cx="2568135" cy="249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59" y="4581128"/>
            <a:ext cx="2913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Қазақстан олимпиадалар </a:t>
            </a:r>
          </a:p>
          <a:p>
            <a:pPr algn="ctr"/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лигасы ағылшын тілінен </a:t>
            </a:r>
          </a:p>
          <a:p>
            <a:pPr algn="ctr"/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орын иеленді.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t="10004" r="36378" b="16663"/>
          <a:stretch/>
        </p:blipFill>
        <p:spPr bwMode="auto">
          <a:xfrm>
            <a:off x="4427984" y="1404794"/>
            <a:ext cx="3659376" cy="409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54868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Біздің жетістіктеріміз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20161126_165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28618" r="32772" b="43277"/>
          <a:stretch/>
        </p:blipFill>
        <p:spPr bwMode="auto">
          <a:xfrm>
            <a:off x="2123728" y="0"/>
            <a:ext cx="5148064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1664" y="3933056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Аудандық пәндер олимпиадасының қазақ тілі пәні бойынша </a:t>
            </a:r>
          </a:p>
          <a:p>
            <a:pPr algn="ctr"/>
            <a:r>
              <a:rPr lang="kk-KZ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ІІІ орын иегері</a:t>
            </a:r>
          </a:p>
          <a:p>
            <a:pPr algn="ctr"/>
            <a:r>
              <a:rPr lang="kk-KZ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Кожина Жайнар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256" y="4248805"/>
            <a:ext cx="5147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Аудандық өзге ұлт өкілдері</a:t>
            </a:r>
          </a:p>
          <a:p>
            <a:r>
              <a:rPr lang="kk-KZ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арасында өткізілген</a:t>
            </a:r>
          </a:p>
          <a:p>
            <a:r>
              <a:rPr lang="kk-KZ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«Мемлекеттік тіл менің тілім» </a:t>
            </a:r>
          </a:p>
          <a:p>
            <a:r>
              <a:rPr lang="kk-KZ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ІІ орын иегері Вставаев Диас 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3368"/>
            <a:ext cx="40324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8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20170126_173450_Burst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3041" r="14581"/>
          <a:stretch/>
        </p:blipFill>
        <p:spPr bwMode="auto">
          <a:xfrm>
            <a:off x="2195736" y="1844824"/>
            <a:ext cx="5076056" cy="45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69269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Снайпер </a:t>
            </a:r>
            <a:r>
              <a:rPr lang="ru-RU" sz="4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2017 </a:t>
            </a:r>
            <a:endParaRPr lang="ru-RU" sz="4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0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1700808"/>
            <a:ext cx="7128792" cy="285070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66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6600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Таяқтау</a:t>
            </a:r>
            <a:r>
              <a:rPr lang="ru-RU" sz="6600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оңай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тәрбиелеу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қиын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«Бала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нені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білсе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жастан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ұядан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өле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өлгенше</a:t>
            </a:r>
            <a:endParaRPr lang="ru-RU" sz="6600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соны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таныр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қиядан</a:t>
            </a:r>
            <a:r>
              <a:rPr lang="ru-RU" sz="66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66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"/>
    </mc:Choice>
    <mc:Fallback xmlns="">
      <p:transition spd="slow" advTm="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" y="-16695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1954" y="1988840"/>
            <a:ext cx="667811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«Баланы  дұрыс тәрбиелеу – бұл</a:t>
            </a:r>
          </a:p>
          <a:p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біздің қарттық шағымыз,  жаман тәрбиелеу – бұл біздің келешек  қасіретіміз»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                А. С. Макаренко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947">
        <p14:prism isContent="1" isInverted="1"/>
      </p:transition>
    </mc:Choice>
    <mc:Fallback xmlns="">
      <p:transition spd="slow" advTm="14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439652" y="245689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БЖСБ бойынша өткізілген  сынақ қорытындысы</a:t>
            </a:r>
            <a:endParaRPr lang="ru-RU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934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813</TotalTime>
  <Words>253</Words>
  <Application>Microsoft Office PowerPoint</Application>
  <PresentationFormat>Экран (4:3)</PresentationFormat>
  <Paragraphs>39</Paragraphs>
  <Slides>15</Slides>
  <Notes>4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Мемлекеттік емтихан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ХХХ</dc:creator>
  <cp:lastModifiedBy>Айбота</cp:lastModifiedBy>
  <cp:revision>51</cp:revision>
  <dcterms:created xsi:type="dcterms:W3CDTF">2013-03-08T12:27:54Z</dcterms:created>
  <dcterms:modified xsi:type="dcterms:W3CDTF">2017-02-03T12:04:51Z</dcterms:modified>
</cp:coreProperties>
</file>