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077200" cy="2971800"/>
          </a:xfrm>
        </p:spPr>
        <p:txBody>
          <a:bodyPr>
            <a:normAutofit/>
          </a:bodyPr>
          <a:lstStyle/>
          <a:p>
            <a:pPr algn="ctr"/>
            <a:r>
              <a:rPr lang="kk-KZ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«Мектептегі білім </a:t>
            </a:r>
            <a:r>
              <a:rPr lang="kk-KZ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сапасын </a:t>
            </a:r>
            <a:r>
              <a:rPr lang="kk-KZ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дамытудың жаңа мүмкіндіктері»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371600"/>
            <a:ext cx="7408333" cy="3450696"/>
          </a:xfrm>
        </p:spPr>
        <p:txBody>
          <a:bodyPr>
            <a:noAutofit/>
          </a:bodyPr>
          <a:lstStyle/>
          <a:p>
            <a:r>
              <a:rPr lang="ru-RU" sz="4000" dirty="0" err="1" smtClean="0"/>
              <a:t>Алдына</a:t>
            </a:r>
            <a:r>
              <a:rPr lang="ru-RU" sz="4000" dirty="0" smtClean="0"/>
              <a:t> </a:t>
            </a:r>
            <a:r>
              <a:rPr lang="ru-RU" sz="4000" dirty="0" err="1" smtClean="0"/>
              <a:t>мақсат қоя білу</a:t>
            </a:r>
            <a:r>
              <a:rPr lang="ru-RU" sz="4000" dirty="0" smtClean="0"/>
              <a:t> </a:t>
            </a:r>
            <a:r>
              <a:rPr lang="ru-RU" sz="4000" dirty="0" err="1" smtClean="0"/>
              <a:t>және жетуге</a:t>
            </a:r>
            <a:r>
              <a:rPr lang="ru-RU" sz="4000" dirty="0" smtClean="0"/>
              <a:t> </a:t>
            </a:r>
            <a:r>
              <a:rPr lang="ru-RU" sz="4000" dirty="0" err="1" smtClean="0"/>
              <a:t>ұмтылу;</a:t>
            </a:r>
            <a:endParaRPr lang="ru-RU" sz="4000" dirty="0" smtClean="0"/>
          </a:p>
          <a:p>
            <a:r>
              <a:rPr lang="ru-RU" sz="4000" dirty="0" err="1" smtClean="0"/>
              <a:t>Қорытынды жасап</a:t>
            </a:r>
            <a:r>
              <a:rPr lang="ru-RU" sz="4000" dirty="0" smtClean="0"/>
              <a:t> </a:t>
            </a:r>
            <a:r>
              <a:rPr lang="ru-RU" sz="4000" dirty="0" err="1" smtClean="0"/>
              <a:t>отыру</a:t>
            </a:r>
            <a:r>
              <a:rPr lang="ru-RU" sz="4000" dirty="0" smtClean="0"/>
              <a:t>.</a:t>
            </a:r>
          </a:p>
          <a:p>
            <a:r>
              <a:rPr lang="ru-RU" sz="4000" dirty="0" err="1" smtClean="0"/>
              <a:t>Қосымша материалдар</a:t>
            </a:r>
            <a:r>
              <a:rPr lang="ru-RU" sz="4000" dirty="0" smtClean="0"/>
              <a:t> табу, </a:t>
            </a:r>
            <a:r>
              <a:rPr lang="ru-RU" sz="4000" dirty="0" err="1" smtClean="0"/>
              <a:t>іздену</a:t>
            </a:r>
            <a:r>
              <a:rPr lang="ru-RU" sz="4000" dirty="0" smtClean="0"/>
              <a:t>.</a:t>
            </a:r>
          </a:p>
          <a:p>
            <a:r>
              <a:rPr lang="ru-RU" sz="4000" dirty="0" err="1" smtClean="0"/>
              <a:t>Өзін </a:t>
            </a:r>
            <a:r>
              <a:rPr lang="ru-RU" sz="4000" dirty="0" smtClean="0"/>
              <a:t>- </a:t>
            </a:r>
            <a:r>
              <a:rPr lang="ru-RU" sz="4000" dirty="0" err="1" smtClean="0"/>
              <a:t>өзі талдауды</a:t>
            </a:r>
            <a:r>
              <a:rPr lang="ru-RU" sz="4000" dirty="0" smtClean="0"/>
              <a:t>, </a:t>
            </a:r>
            <a:r>
              <a:rPr lang="ru-RU" sz="4000" dirty="0" err="1" smtClean="0"/>
              <a:t>өзін </a:t>
            </a:r>
            <a:r>
              <a:rPr lang="ru-RU" sz="4000" dirty="0" smtClean="0"/>
              <a:t>- </a:t>
            </a:r>
            <a:r>
              <a:rPr lang="ru-RU" sz="4000" dirty="0" err="1" smtClean="0"/>
              <a:t>өзі бағалай білуді</a:t>
            </a:r>
            <a:r>
              <a:rPr lang="ru-RU" sz="4000" dirty="0" smtClean="0"/>
              <a:t> </a:t>
            </a:r>
            <a:r>
              <a:rPr lang="ru-RU" sz="4000" dirty="0" err="1" smtClean="0"/>
              <a:t>меңгеру;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6764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Оқушыларға қойылатын талап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Мұғалім.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Бұл адамның ардақты аты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Білімдік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биікке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шығар саты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Ең алғаш басталады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адамнан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Сүйеді сондықтан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жақын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жаты...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ғалым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барлық қоғам мұғалімді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Сыйлайды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мәңгі бақи беріп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төрін,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Сәбит Мұқанов айтқандай, үнемі сыйлы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қадірлі, сүйікті 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шәкірттерімізді 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нәрімен сусындатып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белестерге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жете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берейік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Сондықтан баланы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тұлға ретінде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өздігінен дамуға итермелеуіміз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жаңа 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парадигмасы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орынға баланың 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арқылы өз бетінше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дамуын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қойып отыр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мақсатқа жетуде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 бетінше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жұмыстардың 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ловина рамки 4"/>
          <p:cNvSpPr/>
          <p:nvPr/>
        </p:nvSpPr>
        <p:spPr>
          <a:xfrm rot="10800000">
            <a:off x="0" y="228600"/>
            <a:ext cx="8915400" cy="6629400"/>
          </a:xfrm>
          <a:prstGeom prst="halfFrame">
            <a:avLst>
              <a:gd name="adj1" fmla="val 11180"/>
              <a:gd name="adj2" fmla="val 992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86000"/>
            <a:ext cx="8610600" cy="4038600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үйрететін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орта,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оның жүрегі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мұғалім.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Ізденімпаз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мұғалімнің шығармашылығындағы ерекше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оның сабақты түрлендіріп, тұлғаның жүрегіне жол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білуі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Ұстаз атана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қадір тұту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қастерлеу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арындай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ұстау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 мұғалімнің борышы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 кәсібін, өз пәнін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барлық шәкіртін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мектебін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шексіз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сүйетін адам.Өзгермелі қоғамдағы жаңа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формация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мұғалімі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педагогикалық құралдардың барлығын меңгерген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тұрақты өзін-өзі жетілдіруге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талпынған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дамыған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толысқан шығармашыл тұлға құзыреті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Жаңа формация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мұғалімі табысы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біліктері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арқылы қалыптасады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дамиды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жағдайындағы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мұғалімге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қойылатын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талаптар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бәсекеге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қабілеттілігі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сапасының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шеберлігі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жұмыстағы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шеберлігі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3400" y="609600"/>
            <a:ext cx="8229600" cy="1295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Қазіргі білім</a:t>
            </a:r>
            <a:r>
              <a:rPr lang="ru-RU" sz="3200" dirty="0" smtClean="0"/>
              <a:t> беру </a:t>
            </a:r>
            <a:r>
              <a:rPr lang="ru-RU" sz="3200" dirty="0" err="1" smtClean="0"/>
              <a:t>жүйесінің мақсаты </a:t>
            </a:r>
            <a:r>
              <a:rPr lang="ru-RU" sz="3200" dirty="0" smtClean="0"/>
              <a:t>- </a:t>
            </a:r>
            <a:r>
              <a:rPr lang="ru-RU" sz="3200" dirty="0" err="1" smtClean="0"/>
              <a:t>бәсекеге қабілетті маман</a:t>
            </a:r>
            <a:r>
              <a:rPr lang="ru-RU" sz="3200" dirty="0" smtClean="0"/>
              <a:t> </a:t>
            </a:r>
            <a:r>
              <a:rPr lang="ru-RU" sz="3200" dirty="0" err="1" smtClean="0"/>
              <a:t>дайындау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228600" y="228600"/>
            <a:ext cx="8915400" cy="64008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71600" y="914400"/>
            <a:ext cx="6705600" cy="5562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Қазақстандағы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беруді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дамытудың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2020-2025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жылдарға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бағдарламасының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Қазақстандық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ғылымның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жа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һандық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бәсекеге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қабілеттілігін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арттыру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жалпыадамзаттық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құндылықтар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тұлғаны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тәрбиелеу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Міндеті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Педагог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кәсібінің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мәртебесін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қамтамассыз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Қалалық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ауылдық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мектептердің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арасындығы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сапасындағы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алшақтықты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қысқарту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алушының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зияткерлік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рухани-адамгершілік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физикалық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дамуын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қамтамассыз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внутренняя память 3"/>
          <p:cNvSpPr/>
          <p:nvPr/>
        </p:nvSpPr>
        <p:spPr>
          <a:xfrm>
            <a:off x="304800" y="533400"/>
            <a:ext cx="8610600" cy="5715000"/>
          </a:xfrm>
          <a:prstGeom prst="flowChartInternalStorag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Қазақ мектебінің бүгінгі жайы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ертеңі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оқушылардың білімділік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 тәрбиелік деңгейі шешуші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дәрежеде мұғалімге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ата-анаға және қоғам қауымдастығына жүргізілген жұмыстарға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ізденісіне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Бастауыш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сыныптарға арналған бағдарламалар педагогикалық үрдісті жаңаша қарауды талап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Педагогика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ғылымында баланы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оқыту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тәрбиелеудің мақсаты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жан-жақты дамыған жеке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тұлға қалыптастыру болса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оқытудағы негізгі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мақсат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өздігінен дамуға ұмтылатын жеке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тұлғаны қалыптастыру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57200" y="457200"/>
            <a:ext cx="8229600" cy="1219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838200" y="622015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Жаңа технологияны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меңгеруде мұғалімнің жан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жақты, білімі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қажет.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Қазіргі мұғалім: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981200" y="2438400"/>
            <a:ext cx="6324600" cy="5334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81200" y="3352800"/>
            <a:ext cx="6324600" cy="533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981201" y="4152901"/>
            <a:ext cx="6324600" cy="5334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981200" y="5105400"/>
            <a:ext cx="6324600" cy="533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981200" y="6019800"/>
            <a:ext cx="6324600" cy="533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Соединительная линия уступом 16"/>
          <p:cNvCxnSpPr>
            <a:stCxn id="5" idx="1"/>
            <a:endCxn id="11" idx="1"/>
          </p:cNvCxnSpPr>
          <p:nvPr/>
        </p:nvCxnSpPr>
        <p:spPr>
          <a:xfrm rot="10800000" flipH="1" flipV="1">
            <a:off x="457200" y="1066800"/>
            <a:ext cx="1524000" cy="1638300"/>
          </a:xfrm>
          <a:prstGeom prst="bentConnector3">
            <a:avLst>
              <a:gd name="adj1" fmla="val -15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>
            <a:stCxn id="5" idx="1"/>
            <a:endCxn id="15" idx="1"/>
          </p:cNvCxnSpPr>
          <p:nvPr/>
        </p:nvCxnSpPr>
        <p:spPr>
          <a:xfrm rot="10800000" flipH="1" flipV="1">
            <a:off x="457200" y="1066800"/>
            <a:ext cx="1524000" cy="5219700"/>
          </a:xfrm>
          <a:prstGeom prst="bentConnector3">
            <a:avLst>
              <a:gd name="adj1" fmla="val -15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4" idx="1"/>
          </p:cNvCxnSpPr>
          <p:nvPr/>
        </p:nvCxnSpPr>
        <p:spPr>
          <a:xfrm flipV="1">
            <a:off x="228600" y="5372100"/>
            <a:ext cx="1752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13" idx="1"/>
          </p:cNvCxnSpPr>
          <p:nvPr/>
        </p:nvCxnSpPr>
        <p:spPr>
          <a:xfrm flipV="1">
            <a:off x="228601" y="4419601"/>
            <a:ext cx="1752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2" idx="1"/>
          </p:cNvCxnSpPr>
          <p:nvPr/>
        </p:nvCxnSpPr>
        <p:spPr>
          <a:xfrm>
            <a:off x="228600" y="3581400"/>
            <a:ext cx="1752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981200" y="2538741"/>
            <a:ext cx="6248400" cy="4001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Педагогикалық үрдісте жүйелі жұмыс жүргізе алатын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981200" y="3419446"/>
            <a:ext cx="6248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Педагогикалық өзгерістерге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тез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төселетін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057400" y="4188769"/>
            <a:ext cx="6172200" cy="46166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Жаңаша ойлау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жүйесін меңгере алатын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981200" y="5103169"/>
            <a:ext cx="632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Оқушылармен ортақ тіл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табыса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алатын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057400" y="5986792"/>
            <a:ext cx="617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Білімді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іскер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шебер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болу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керек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752600"/>
            <a:ext cx="7408333" cy="345069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Дүниетаным қабілеті жоғары;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Дарынды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өнерпаз;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Іздемпаз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талапты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Өз алдына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мақсат қоя білу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1466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Қазіргі оқушы: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57200" y="381000"/>
            <a:ext cx="8458200" cy="548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990600" y="923597"/>
            <a:ext cx="7391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Тәуелсіз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тірегі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білімді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ұрпақ десек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жаңа дәуірдің күн тәртібінде тұрған мәселе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білім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беру,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ғылымды дамыту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Өркениет біткеннің өзегі,ғылым, тәрбие екендігіне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ешкімнің таласы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жоқ.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Осы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орайда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білім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ордасы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мектеп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ал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мектептің жаны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мұғалімдердің басты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міндеті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өз ұлтының тарихын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мәдениетін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тілін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қастерлей және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оны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жалпы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азаматтық деңгейдегі рухани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құндылықтарға ұштастыра білетін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тұлға тәрбиелеу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орайда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Сабақ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беру –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үйреншікті жай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шеберлік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үнемі жаңадан жаңаны табатын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өнер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Жүсіпбек Аймауытовтың сөзін айта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кету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артық болмас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Сабақта кең көлемде көрнекі құралдарды пайдалану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Сабақты түрлендіріп өткізу;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Сабақта оқушылар өздері жасаған суреттер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схемаларды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Техникалық құралдарды тиімді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қолдану;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Сабаққа қатысты бейнетаспаларды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фильмдерді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көрсету.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90500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sz="36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шығармашылық</a:t>
            </a:r>
            <a:r>
              <a:rPr lang="ru-RU" sz="36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қабілетін</a:t>
            </a:r>
            <a:r>
              <a:rPr lang="ru-RU" sz="36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арттырып</a:t>
            </a:r>
            <a:r>
              <a:rPr lang="ru-RU" sz="36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ынталандыру</a:t>
            </a:r>
            <a:r>
              <a:rPr lang="ru-RU" sz="36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36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сабақтарды</a:t>
            </a:r>
            <a:r>
              <a:rPr lang="ru-RU" sz="36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мынадай</a:t>
            </a:r>
            <a:r>
              <a:rPr lang="ru-RU" sz="36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жолдармен</a:t>
            </a:r>
            <a:r>
              <a:rPr lang="ru-RU" sz="36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FFFF00"/>
                </a:solidFill>
              </a:rPr>
              <a:t/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700" dirty="0" err="1" smtClean="0"/>
              <a:t>өткізуге</a:t>
            </a:r>
            <a:r>
              <a:rPr lang="ru-RU" sz="2700" dirty="0" smtClean="0"/>
              <a:t> </a:t>
            </a:r>
            <a:r>
              <a:rPr lang="ru-RU" sz="2700" dirty="0" err="1" smtClean="0"/>
              <a:t>болады</a:t>
            </a:r>
            <a:r>
              <a:rPr lang="ru-RU" sz="2700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71</TotalTime>
  <Words>582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«Мектептегі білім сапасын дамытудың жаңа мүмкіндіктері»</vt:lpstr>
      <vt:lpstr>Презентация PowerPoint</vt:lpstr>
      <vt:lpstr>Презентация PowerPoint</vt:lpstr>
      <vt:lpstr>Презентация PowerPoint</vt:lpstr>
      <vt:lpstr>Презентация PowerPoint</vt:lpstr>
      <vt:lpstr>Қазіргі оқушы: </vt:lpstr>
      <vt:lpstr>Презентация PowerPoint</vt:lpstr>
      <vt:lpstr>Презентация PowerPoint</vt:lpstr>
      <vt:lpstr>   Оқушылардың шығармашылық қабілетін арттырып, ынталандыру үшін сабақтарды мынадай жолдармен     өткізуге болады: </vt:lpstr>
      <vt:lpstr>Оқушыларға қойылатын талап: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Білім сапасын арттыру жолдары</dc:title>
  <dc:creator>kana_tobol</dc:creator>
  <cp:lastModifiedBy>admin1</cp:lastModifiedBy>
  <cp:revision>9</cp:revision>
  <dcterms:created xsi:type="dcterms:W3CDTF">2013-10-31T13:43:07Z</dcterms:created>
  <dcterms:modified xsi:type="dcterms:W3CDTF">2021-01-04T19:17:52Z</dcterms:modified>
</cp:coreProperties>
</file>