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8" r:id="rId2"/>
    <p:sldId id="262" r:id="rId3"/>
    <p:sldId id="259" r:id="rId4"/>
    <p:sldId id="265" r:id="rId5"/>
    <p:sldId id="257" r:id="rId6"/>
    <p:sldId id="264" r:id="rId7"/>
    <p:sldId id="263" r:id="rId8"/>
    <p:sldId id="256" r:id="rId9"/>
    <p:sldId id="261" r:id="rId10"/>
    <p:sldId id="260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3E2EF-4DD6-482B-9199-C3F9034FC693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A44E66-E4BE-4325-8DFE-287B094881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605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A44E66-E4BE-4325-8DFE-287B0948815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484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70A5-A4AA-4723-9410-160894866D90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D2AF-438D-4DA3-9199-FBE526D8F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310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70A5-A4AA-4723-9410-160894866D90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D2AF-438D-4DA3-9199-FBE526D8F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243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70A5-A4AA-4723-9410-160894866D90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D2AF-438D-4DA3-9199-FBE526D8F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977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70A5-A4AA-4723-9410-160894866D90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D2AF-438D-4DA3-9199-FBE526D8F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139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70A5-A4AA-4723-9410-160894866D90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D2AF-438D-4DA3-9199-FBE526D8F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645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70A5-A4AA-4723-9410-160894866D90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D2AF-438D-4DA3-9199-FBE526D8F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276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70A5-A4AA-4723-9410-160894866D90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D2AF-438D-4DA3-9199-FBE526D8F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558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70A5-A4AA-4723-9410-160894866D90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D2AF-438D-4DA3-9199-FBE526D8F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443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70A5-A4AA-4723-9410-160894866D90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D2AF-438D-4DA3-9199-FBE526D8F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669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70A5-A4AA-4723-9410-160894866D90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D2AF-438D-4DA3-9199-FBE526D8F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990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70A5-A4AA-4723-9410-160894866D90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D2AF-438D-4DA3-9199-FBE526D8F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561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970A5-A4AA-4723-9410-160894866D90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0D2AF-438D-4DA3-9199-FBE526D8F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450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02" y="0"/>
            <a:ext cx="9179202" cy="688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74" y="767388"/>
            <a:ext cx="5904657" cy="32832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4581128"/>
            <a:ext cx="66967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Ән-жырдың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алтын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бесігі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атанған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қасиетті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Көкше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топырағында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бабадан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қалған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байрағын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биік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көтеріп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жүрген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жерлесіміз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Қайырбай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Төреғожа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803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270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1680" y="2090172"/>
            <a:ext cx="59695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Назарларыңызға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рахмет</a:t>
            </a:r>
            <a:r>
              <a:rPr lang="ru-RU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3599695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02" y="0"/>
            <a:ext cx="9179202" cy="688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Ақын</a:t>
            </a:r>
            <a:r>
              <a:rPr lang="ru-RU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түзде</a:t>
            </a:r>
            <a:r>
              <a:rPr lang="ru-RU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өскен</a:t>
            </a:r>
            <a:r>
              <a:rPr lang="ru-RU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дара </a:t>
            </a:r>
            <a:r>
              <a:rPr lang="ru-RU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қайың</a:t>
            </a:r>
            <a:r>
              <a:rPr lang="ru-RU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7" y="3853658"/>
            <a:ext cx="19045" cy="19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91880" y="1268760"/>
            <a:ext cx="453650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kk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Қайырбай Зейноллаұлы Төреғожа 1957 жылдың 3 тамызында қазіргі Ақмола облысы Зеренді ауданы, бұрынғы Көкшетау облысы Көкшетау ауданының </a:t>
            </a:r>
          </a:p>
          <a:p>
            <a:r>
              <a:rPr lang="kk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Ортақ ауылында туған. Қазақ мемлекеттік университетінің журналистика факультетін бітірген. Әр жылдары бірқатар мерзімдік басылымдарда қызмет атқарды. </a:t>
            </a:r>
          </a:p>
          <a:p>
            <a:r>
              <a:rPr lang="kk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2011 жылдың қазан айынан бастап Ақмола облыстық </a:t>
            </a:r>
            <a:r>
              <a:rPr lang="kk-KZ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«Арқа ажары» </a:t>
            </a:r>
            <a:r>
              <a:rPr lang="kk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газетінің бас редакторы.</a:t>
            </a:r>
          </a:p>
          <a:p>
            <a:r>
              <a:rPr lang="kk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«Күншуақ», «Жаңбырлы жаз», «Арайым-айым», «Менің әріптерім», «Қызыл алма», «Көкжиек», «Мен білген күндер» кітаптарының,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"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Көкшетау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қаламгерлері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атты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жаңа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кітап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сериясы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авторларының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жазушылар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одағының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мүшесі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Мәдениет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қайраткері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төсбелгісінің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иегері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660DF4-6854-4DC9-B7A5-9E33EB9087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87" t="2750" r="16138"/>
          <a:stretch/>
        </p:blipFill>
        <p:spPr>
          <a:xfrm>
            <a:off x="780453" y="1140354"/>
            <a:ext cx="2728187" cy="5229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1406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2" y="24052"/>
            <a:ext cx="9128898" cy="6843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24943"/>
            <a:ext cx="2409883" cy="3543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633" y="1556792"/>
            <a:ext cx="2448272" cy="3730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308" y="284878"/>
            <a:ext cx="2663825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478" y="602685"/>
            <a:ext cx="3295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Тағылымды</a:t>
            </a:r>
            <a:r>
              <a:rPr lang="ru-R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ойдан</a:t>
            </a:r>
            <a:r>
              <a:rPr lang="ru-R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жыр</a:t>
            </a:r>
            <a:r>
              <a:rPr lang="ru-R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өрген</a:t>
            </a:r>
            <a:endParaRPr lang="ru-RU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461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6DAD8ED2-4AAB-4861-A81D-73BA3B22D7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2" y="24052"/>
            <a:ext cx="9128898" cy="6843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262D7B-101A-4387-880B-9C9E78095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B9FADA-43D1-42A5-8B59-B166060318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4942" t="16542" r="43736" b="54820"/>
          <a:stretch/>
        </p:blipFill>
        <p:spPr>
          <a:xfrm>
            <a:off x="1295233" y="548680"/>
            <a:ext cx="6553534" cy="337038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60FB6E-215A-48F0-98D4-4E4A866B1180}"/>
              </a:ext>
            </a:extLst>
          </p:cNvPr>
          <p:cNvSpPr txBox="1"/>
          <p:nvPr/>
        </p:nvSpPr>
        <p:spPr>
          <a:xfrm>
            <a:off x="1115616" y="4005064"/>
            <a:ext cx="712879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262626"/>
                </a:solidFill>
                <a:effectLst/>
                <a:latin typeface="-apple-system"/>
              </a:rPr>
              <a:t>	</a:t>
            </a:r>
            <a:r>
              <a:rPr lang="ru-RU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Республикасының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Мәдениет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спорт </a:t>
            </a:r>
            <a:r>
              <a:rPr lang="ru-RU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министрлігі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2021 </a:t>
            </a:r>
            <a:r>
              <a:rPr lang="ru-RU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жылды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әдебиеті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жылы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жариялады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Осы </a:t>
            </a:r>
            <a:r>
              <a:rPr lang="ru-RU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орайда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облыс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орталығының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іргесіндегі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қалалық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кітапханасында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Ақмола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облыстық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Арқа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ажары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газетінің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бас редакторы, </a:t>
            </a:r>
            <a:r>
              <a:rPr lang="ru-RU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Жазушылар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одағының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мүшесі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ақыны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Қайырбай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Төреғожамен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Көкшетау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қаламгері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атты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кездесу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кеші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өтті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487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PC.DESKTOP-MOUQ0A6\Desktop\0_922e5_36ad7f48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924944"/>
            <a:ext cx="2168674" cy="267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648" y="332656"/>
            <a:ext cx="2655201" cy="3450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24174" y="3429000"/>
            <a:ext cx="2556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i="1" dirty="0" err="1">
                <a:latin typeface="Times New Roman" pitchFamily="18" charset="0"/>
                <a:cs typeface="Times New Roman" pitchFamily="18" charset="0"/>
              </a:rPr>
              <a:t>Ұлттың</a:t>
            </a:r>
            <a:r>
              <a:rPr lang="ru-RU" alt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i="1" dirty="0" err="1">
                <a:latin typeface="Times New Roman" pitchFamily="18" charset="0"/>
                <a:cs typeface="Times New Roman" pitchFamily="18" charset="0"/>
              </a:rPr>
              <a:t>рухани</a:t>
            </a:r>
            <a:r>
              <a:rPr lang="ru-RU" alt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i="1" dirty="0" err="1">
                <a:latin typeface="Times New Roman" pitchFamily="18" charset="0"/>
                <a:cs typeface="Times New Roman" pitchFamily="18" charset="0"/>
              </a:rPr>
              <a:t>көсемі</a:t>
            </a:r>
            <a:r>
              <a:rPr lang="ru-RU" altLang="ru-RU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altLang="ru-RU" i="1" dirty="0" err="1">
                <a:latin typeface="Times New Roman" pitchFamily="18" charset="0"/>
                <a:cs typeface="Times New Roman" pitchFamily="18" charset="0"/>
              </a:rPr>
              <a:t>Ахмет</a:t>
            </a:r>
            <a:r>
              <a:rPr lang="ru-RU" alt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i="1" dirty="0" err="1">
                <a:latin typeface="Times New Roman" pitchFamily="18" charset="0"/>
                <a:cs typeface="Times New Roman" pitchFamily="18" charset="0"/>
              </a:rPr>
              <a:t>Байтұрсынұлы</a:t>
            </a:r>
            <a:endParaRPr lang="ru-RU" alt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47849" y="1412776"/>
            <a:ext cx="41764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i="1" dirty="0">
                <a:latin typeface="Monotype Corsiva" panose="03010101010201010101" pitchFamily="66" charset="0"/>
              </a:rPr>
              <a:t>«</a:t>
            </a:r>
            <a:r>
              <a:rPr lang="ru-RU" sz="3200" i="1" dirty="0" err="1">
                <a:latin typeface="Segoe Script" panose="030B0504020000000003" pitchFamily="66" charset="0"/>
              </a:rPr>
              <a:t>Әдебиетт</a:t>
            </a:r>
            <a:r>
              <a:rPr lang="en-US" sz="3200" i="1" dirty="0" err="1">
                <a:solidFill>
                  <a:schemeClr val="bg2">
                    <a:lumMod val="10000"/>
                  </a:schemeClr>
                </a:solidFill>
                <a:latin typeface="Segoe Script" panose="030B0504020000000003" pitchFamily="66" charset="0"/>
              </a:rPr>
              <a:t>i</a:t>
            </a:r>
            <a:r>
              <a:rPr lang="en-US" sz="3200" i="1" dirty="0">
                <a:solidFill>
                  <a:schemeClr val="bg2">
                    <a:lumMod val="10000"/>
                  </a:schemeClr>
                </a:solidFill>
                <a:latin typeface="Segoe Script" panose="030B0504020000000003" pitchFamily="66" charset="0"/>
              </a:rPr>
              <a:t> </a:t>
            </a:r>
            <a:r>
              <a:rPr lang="ru-RU" sz="3200" i="1" dirty="0" err="1">
                <a:solidFill>
                  <a:schemeClr val="bg2">
                    <a:lumMod val="10000"/>
                  </a:schemeClr>
                </a:solidFill>
                <a:latin typeface="Segoe Script" panose="030B0504020000000003" pitchFamily="66" charset="0"/>
              </a:rPr>
              <a:t>ешк</a:t>
            </a:r>
            <a:r>
              <a:rPr lang="en-US" sz="3200" i="1" dirty="0" err="1">
                <a:solidFill>
                  <a:schemeClr val="bg2">
                    <a:lumMod val="10000"/>
                  </a:schemeClr>
                </a:solidFill>
                <a:latin typeface="Segoe Script" panose="030B0504020000000003" pitchFamily="66" charset="0"/>
              </a:rPr>
              <a:t>i</a:t>
            </a:r>
            <a:r>
              <a:rPr lang="ru-RU" sz="3200" i="1" dirty="0">
                <a:solidFill>
                  <a:schemeClr val="bg2">
                    <a:lumMod val="10000"/>
                  </a:schemeClr>
                </a:solidFill>
                <a:latin typeface="Segoe Script" panose="030B0504020000000003" pitchFamily="66" charset="0"/>
              </a:rPr>
              <a:t>м </a:t>
            </a:r>
            <a:r>
              <a:rPr lang="ru-RU" sz="3200" i="1" dirty="0" err="1">
                <a:solidFill>
                  <a:schemeClr val="bg2">
                    <a:lumMod val="10000"/>
                  </a:schemeClr>
                </a:solidFill>
                <a:latin typeface="Segoe Script" panose="030B0504020000000003" pitchFamily="66" charset="0"/>
              </a:rPr>
              <a:t>мақтаныш</a:t>
            </a:r>
            <a:r>
              <a:rPr lang="ru-RU" sz="3200" i="1" dirty="0">
                <a:solidFill>
                  <a:schemeClr val="bg2">
                    <a:lumMod val="10000"/>
                  </a:schemeClr>
                </a:solidFill>
                <a:latin typeface="Segoe Script" panose="030B0504020000000003" pitchFamily="66" charset="0"/>
              </a:rPr>
              <a:t> </a:t>
            </a:r>
            <a:r>
              <a:rPr lang="ru-RU" sz="3200" i="1" dirty="0" err="1">
                <a:solidFill>
                  <a:schemeClr val="bg2">
                    <a:lumMod val="10000"/>
                  </a:schemeClr>
                </a:solidFill>
                <a:latin typeface="Segoe Script" panose="030B0504020000000003" pitchFamily="66" charset="0"/>
              </a:rPr>
              <a:t>үш</a:t>
            </a:r>
            <a:r>
              <a:rPr lang="en-US" sz="3200" i="1" dirty="0" err="1">
                <a:solidFill>
                  <a:schemeClr val="bg2">
                    <a:lumMod val="10000"/>
                  </a:schemeClr>
                </a:solidFill>
                <a:latin typeface="Segoe Script" panose="030B0504020000000003" pitchFamily="66" charset="0"/>
              </a:rPr>
              <a:t>i</a:t>
            </a:r>
            <a:r>
              <a:rPr lang="ru-RU" sz="3200" i="1" dirty="0">
                <a:solidFill>
                  <a:schemeClr val="bg2">
                    <a:lumMod val="10000"/>
                  </a:schemeClr>
                </a:solidFill>
                <a:latin typeface="Segoe Script" panose="030B0504020000000003" pitchFamily="66" charset="0"/>
              </a:rPr>
              <a:t>н </a:t>
            </a:r>
            <a:r>
              <a:rPr lang="ru-RU" sz="3200" i="1" dirty="0" err="1">
                <a:solidFill>
                  <a:schemeClr val="bg2">
                    <a:lumMod val="10000"/>
                  </a:schemeClr>
                </a:solidFill>
                <a:latin typeface="Segoe Script" panose="030B0504020000000003" pitchFamily="66" charset="0"/>
              </a:rPr>
              <a:t>жазбайды</a:t>
            </a:r>
            <a:r>
              <a:rPr lang="ru-RU" sz="3200" i="1" dirty="0">
                <a:solidFill>
                  <a:schemeClr val="bg2">
                    <a:lumMod val="10000"/>
                  </a:schemeClr>
                </a:solidFill>
                <a:latin typeface="Segoe Script" panose="030B0504020000000003" pitchFamily="66" charset="0"/>
              </a:rPr>
              <a:t>, </a:t>
            </a:r>
            <a:r>
              <a:rPr lang="ru-RU" sz="3200" i="1" dirty="0" err="1">
                <a:solidFill>
                  <a:schemeClr val="bg2">
                    <a:lumMod val="10000"/>
                  </a:schemeClr>
                </a:solidFill>
                <a:latin typeface="Segoe Script" panose="030B0504020000000003" pitchFamily="66" charset="0"/>
              </a:rPr>
              <a:t>ол</a:t>
            </a:r>
            <a:r>
              <a:rPr lang="ru-RU" sz="3200" i="1" dirty="0">
                <a:solidFill>
                  <a:schemeClr val="bg2">
                    <a:lumMod val="10000"/>
                  </a:schemeClr>
                </a:solidFill>
                <a:latin typeface="Segoe Script" panose="030B0504020000000003" pitchFamily="66" charset="0"/>
              </a:rPr>
              <a:t> м</a:t>
            </a:r>
            <a:r>
              <a:rPr lang="en-US" sz="3200" i="1" dirty="0" err="1">
                <a:solidFill>
                  <a:schemeClr val="bg2">
                    <a:lumMod val="10000"/>
                  </a:schemeClr>
                </a:solidFill>
                <a:latin typeface="Segoe Script" panose="030B0504020000000003" pitchFamily="66" charset="0"/>
              </a:rPr>
              <a:t>i</a:t>
            </a:r>
            <a:r>
              <a:rPr lang="ru-RU" sz="3200" i="1" dirty="0" err="1">
                <a:solidFill>
                  <a:schemeClr val="bg2">
                    <a:lumMod val="10000"/>
                  </a:schemeClr>
                </a:solidFill>
                <a:latin typeface="Segoe Script" panose="030B0504020000000003" pitchFamily="66" charset="0"/>
              </a:rPr>
              <a:t>незден</a:t>
            </a:r>
            <a:r>
              <a:rPr lang="ru-RU" sz="3200" i="1" dirty="0">
                <a:solidFill>
                  <a:schemeClr val="bg2">
                    <a:lumMod val="10000"/>
                  </a:schemeClr>
                </a:solidFill>
                <a:latin typeface="Segoe Script" panose="030B0504020000000003" pitchFamily="66" charset="0"/>
              </a:rPr>
              <a:t> </a:t>
            </a:r>
            <a:r>
              <a:rPr lang="ru-RU" sz="3200" i="1" dirty="0" err="1">
                <a:solidFill>
                  <a:schemeClr val="bg2">
                    <a:lumMod val="10000"/>
                  </a:schemeClr>
                </a:solidFill>
                <a:latin typeface="Segoe Script" panose="030B0504020000000003" pitchFamily="66" charset="0"/>
              </a:rPr>
              <a:t>туады</a:t>
            </a:r>
            <a:r>
              <a:rPr lang="ru-RU" sz="3200" i="1" dirty="0">
                <a:solidFill>
                  <a:schemeClr val="bg2">
                    <a:lumMod val="10000"/>
                  </a:schemeClr>
                </a:solidFill>
                <a:latin typeface="Segoe Script" panose="030B0504020000000003" pitchFamily="66" charset="0"/>
              </a:rPr>
              <a:t>, </a:t>
            </a:r>
            <a:r>
              <a:rPr lang="ru-RU" sz="3200" i="1" dirty="0" err="1">
                <a:solidFill>
                  <a:schemeClr val="bg2">
                    <a:lumMod val="10000"/>
                  </a:schemeClr>
                </a:solidFill>
                <a:latin typeface="Segoe Script" panose="030B0504020000000003" pitchFamily="66" charset="0"/>
              </a:rPr>
              <a:t>ұлтының</a:t>
            </a:r>
            <a:r>
              <a:rPr lang="ru-RU" sz="3200" i="1" dirty="0">
                <a:solidFill>
                  <a:schemeClr val="bg2">
                    <a:lumMod val="10000"/>
                  </a:schemeClr>
                </a:solidFill>
                <a:latin typeface="Segoe Script" panose="030B0504020000000003" pitchFamily="66" charset="0"/>
              </a:rPr>
              <a:t> </a:t>
            </a:r>
            <a:r>
              <a:rPr lang="ru-RU" sz="3200" i="1" dirty="0" err="1">
                <a:solidFill>
                  <a:schemeClr val="bg2">
                    <a:lumMod val="10000"/>
                  </a:schemeClr>
                </a:solidFill>
                <a:latin typeface="Segoe Script" panose="030B0504020000000003" pitchFamily="66" charset="0"/>
              </a:rPr>
              <a:t>қажет</a:t>
            </a:r>
            <a:r>
              <a:rPr lang="en-US" sz="3200" i="1" dirty="0" err="1">
                <a:solidFill>
                  <a:schemeClr val="bg2">
                    <a:lumMod val="10000"/>
                  </a:schemeClr>
                </a:solidFill>
                <a:latin typeface="Segoe Script" panose="030B0504020000000003" pitchFamily="66" charset="0"/>
              </a:rPr>
              <a:t>i</a:t>
            </a:r>
            <a:r>
              <a:rPr lang="ru-RU" sz="3200" i="1" dirty="0">
                <a:solidFill>
                  <a:schemeClr val="bg2">
                    <a:lumMod val="10000"/>
                  </a:schemeClr>
                </a:solidFill>
                <a:latin typeface="Segoe Script" panose="030B0504020000000003" pitchFamily="66" charset="0"/>
              </a:rPr>
              <a:t>н </a:t>
            </a:r>
            <a:r>
              <a:rPr lang="ru-RU" sz="3200" i="1" dirty="0" err="1">
                <a:solidFill>
                  <a:schemeClr val="bg2">
                    <a:lumMod val="10000"/>
                  </a:schemeClr>
                </a:solidFill>
                <a:latin typeface="Segoe Script" panose="030B0504020000000003" pitchFamily="66" charset="0"/>
              </a:rPr>
              <a:t>өтейд</a:t>
            </a:r>
            <a:r>
              <a:rPr lang="en-US" sz="3200" i="1" dirty="0" err="1">
                <a:solidFill>
                  <a:schemeClr val="bg2">
                    <a:lumMod val="10000"/>
                  </a:schemeClr>
                </a:solidFill>
                <a:latin typeface="Segoe Script" panose="030B0504020000000003" pitchFamily="66" charset="0"/>
              </a:rPr>
              <a:t>i</a:t>
            </a:r>
            <a:r>
              <a:rPr lang="kk-KZ" sz="3200" i="1" dirty="0">
                <a:solidFill>
                  <a:schemeClr val="bg2">
                    <a:lumMod val="10000"/>
                  </a:schemeClr>
                </a:solidFill>
                <a:latin typeface="Segoe Script" panose="030B0504020000000003" pitchFamily="66" charset="0"/>
              </a:rPr>
              <a:t>»</a:t>
            </a:r>
            <a:endParaRPr lang="ru-RU" sz="3200" i="1" dirty="0">
              <a:solidFill>
                <a:schemeClr val="bg2">
                  <a:lumMod val="10000"/>
                </a:schemeClr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248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02" y="0"/>
            <a:ext cx="9179202" cy="688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600200"/>
            <a:ext cx="77152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Ғасыр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жасаған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Арқа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ажары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газетінің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бас редакторы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қызметін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қарымды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қаламгер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білікті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баспасөз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маманы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Қайырбай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Төреғожа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абыроймен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атқарып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келеді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498604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37" y="404664"/>
            <a:ext cx="25050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53" y="3817699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01" y="4077072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767" y="4509120"/>
            <a:ext cx="2850064" cy="189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7530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02" y="0"/>
            <a:ext cx="9179202" cy="688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619" y="4797152"/>
            <a:ext cx="7869560" cy="1143000"/>
          </a:xfrm>
        </p:spPr>
        <p:txBody>
          <a:bodyPr>
            <a:noAutofit/>
          </a:bodyPr>
          <a:lstStyle/>
          <a:p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Ақмола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облыстық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Арқа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ажары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газетінің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редакторы,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облыстық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ономастика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комиссиясының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мүшесі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Төреғожа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Қайырбай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Зейноллаұлы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Ақмола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облысына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қарасты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жер-сулар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елді-мекендердің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тарихи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атауларын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анықтап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өңірімізде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ономастика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мәселесімен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айналысатын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мамандарға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әдістемелік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көмек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көрсетуде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7" t="27437" r="44650" b="35936"/>
          <a:stretch/>
        </p:blipFill>
        <p:spPr bwMode="auto">
          <a:xfrm>
            <a:off x="1031843" y="404664"/>
            <a:ext cx="7045112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2873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285" y="3837081"/>
            <a:ext cx="2847963" cy="250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FA25F8-5BB2-4B14-9F83-06985B655F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125" t="29000" r="42913" b="52800"/>
          <a:stretch/>
        </p:blipFill>
        <p:spPr>
          <a:xfrm>
            <a:off x="1043608" y="453405"/>
            <a:ext cx="4808345" cy="32899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444592">
            <a:off x="2693709" y="2973539"/>
            <a:ext cx="541045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5400" b="1" i="1" cap="none" spc="0" dirty="0" err="1">
                <a:ln>
                  <a:prstDash val="solid"/>
                </a:ln>
                <a:solidFill>
                  <a:srgbClr val="0070C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onotype Corsiva" panose="03010101010201010101" pitchFamily="66" charset="0"/>
              </a:rPr>
              <a:t>Жаңбырлы</a:t>
            </a:r>
            <a:r>
              <a:rPr lang="ru-RU" sz="5400" b="1" i="1" cap="none" spc="0" dirty="0">
                <a:ln>
                  <a:prstDash val="solid"/>
                </a:ln>
                <a:solidFill>
                  <a:srgbClr val="0070C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5400" b="1" i="1" cap="none" spc="0" dirty="0" err="1">
                <a:ln>
                  <a:prstDash val="solid"/>
                </a:ln>
                <a:solidFill>
                  <a:srgbClr val="0070C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onotype Corsiva" panose="03010101010201010101" pitchFamily="66" charset="0"/>
              </a:rPr>
              <a:t>жаздың</a:t>
            </a:r>
            <a:endParaRPr lang="ru-RU" sz="5400" b="1" i="1" cap="none" spc="0" dirty="0">
              <a:ln>
                <a:prstDash val="solid"/>
              </a:ln>
              <a:solidFill>
                <a:srgbClr val="0070C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Monotype Corsiva" panose="03010101010201010101" pitchFamily="66" charset="0"/>
            </a:endParaRPr>
          </a:p>
          <a:p>
            <a:pPr algn="ctr"/>
            <a:r>
              <a:rPr lang="ru-RU" sz="5400" b="1" i="1" cap="none" spc="0" dirty="0">
                <a:ln>
                  <a:prstDash val="solid"/>
                </a:ln>
                <a:solidFill>
                  <a:srgbClr val="0070C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5400" b="1" i="1" cap="none" spc="0" dirty="0" err="1">
                <a:ln>
                  <a:prstDash val="solid"/>
                </a:ln>
                <a:solidFill>
                  <a:srgbClr val="0070C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onotype Corsiva" panose="03010101010201010101" pitchFamily="66" charset="0"/>
              </a:rPr>
              <a:t>жылы</a:t>
            </a:r>
            <a:r>
              <a:rPr lang="ru-RU" sz="5400" b="1" i="1" cap="none" spc="0" dirty="0">
                <a:ln>
                  <a:prstDash val="solid"/>
                </a:ln>
                <a:solidFill>
                  <a:srgbClr val="0070C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5400" b="1" i="1" cap="none" spc="0" dirty="0" err="1">
                <a:ln>
                  <a:prstDash val="solid"/>
                </a:ln>
                <a:solidFill>
                  <a:srgbClr val="0070C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onotype Corsiva" panose="03010101010201010101" pitchFamily="66" charset="0"/>
              </a:rPr>
              <a:t>жырлары</a:t>
            </a:r>
            <a:endParaRPr lang="ru-RU" sz="5400" b="1" i="1" cap="none" spc="0" dirty="0">
              <a:ln>
                <a:prstDash val="solid"/>
              </a:ln>
              <a:solidFill>
                <a:srgbClr val="0070C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151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270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5741"/>
            <a:ext cx="7128792" cy="41754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55776" y="4608520"/>
            <a:ext cx="44644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</a:t>
            </a:r>
          </a:p>
          <a:p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Сенен басқа басар тауым, жерім жоқ,</a:t>
            </a:r>
          </a:p>
          <a:p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Сенен басқа арқа сүйер елім жоқ.</a:t>
            </a:r>
          </a:p>
          <a:p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Өзің жайлы кейде кейіп қалсам да,</a:t>
            </a:r>
          </a:p>
          <a:p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Қайта айналып, «тәубе» дейтін кезім көп.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1258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324</Words>
  <Application>Microsoft Office PowerPoint</Application>
  <PresentationFormat>Экран (4:3)</PresentationFormat>
  <Paragraphs>29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-apple-system</vt:lpstr>
      <vt:lpstr>Arial</vt:lpstr>
      <vt:lpstr>Calibri</vt:lpstr>
      <vt:lpstr>Monotype Corsiva</vt:lpstr>
      <vt:lpstr>Segoe Script</vt:lpstr>
      <vt:lpstr>Times New Roman</vt:lpstr>
      <vt:lpstr>Тема Office</vt:lpstr>
      <vt:lpstr>Презентация PowerPoint</vt:lpstr>
      <vt:lpstr>Ақын да түзде өскен дара қайың…</vt:lpstr>
      <vt:lpstr>Презентация PowerPoint</vt:lpstr>
      <vt:lpstr>Презентация PowerPoint</vt:lpstr>
      <vt:lpstr>Презентация PowerPoint</vt:lpstr>
      <vt:lpstr>Презентация PowerPoint</vt:lpstr>
      <vt:lpstr>Ақмола облыстық «Арқа ажары» газетінің редакторы, облыстық ономастика комиссиясының мүшесі Төреғожа Қайырбай Зейноллаұлы  Ақмола облысына қарасты жер-сулар мен елді-мекендердің тарихи атауларын анықтап, өңірімізде ономастика мәселесімен айналысатын мамандарға әдістемелік көмек көрсетуде. </vt:lpstr>
      <vt:lpstr>Презентация PowerPoint</vt:lpstr>
      <vt:lpstr>Презентация PowerPoint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</dc:creator>
  <cp:lastModifiedBy>student</cp:lastModifiedBy>
  <cp:revision>21</cp:revision>
  <dcterms:created xsi:type="dcterms:W3CDTF">2018-04-24T11:24:52Z</dcterms:created>
  <dcterms:modified xsi:type="dcterms:W3CDTF">2021-02-25T12:45:31Z</dcterms:modified>
</cp:coreProperties>
</file>