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6" r:id="rId3"/>
    <p:sldId id="258" r:id="rId4"/>
  </p:sldIdLst>
  <p:sldSz cx="9144000" cy="6858000" type="screen4x3"/>
  <p:notesSz cx="6858000" cy="9144000"/>
  <p:custDataLst>
    <p:tags r:id="rId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587B773-EDF6-41DF-9B85-B693B70C6635}">
          <p14:sldIdLst>
            <p14:sldId id="259"/>
            <p14:sldId id="276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E729"/>
    <a:srgbClr val="FFD525"/>
    <a:srgbClr val="33910D"/>
    <a:srgbClr val="FFFFFF"/>
    <a:srgbClr val="FFD10D"/>
    <a:srgbClr val="FFFF99"/>
    <a:srgbClr val="FFFF66"/>
    <a:srgbClr val="BCFF79"/>
    <a:srgbClr val="A9FF53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2EF13-143B-459E-8484-E3EA4AA5AD64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E151D-3CCF-4F5E-A975-7DEB389D8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7E4A568-5E56-30FC-F4C8-A9A95064C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302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16732" y="891297"/>
            <a:ext cx="7110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7000" b="1" dirty="0">
                <a:ln w="7620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К Ү Н Т І З Б 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1784" y="2060848"/>
            <a:ext cx="846043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Ортақ ауылының ЖОББМ оқушыларының </a:t>
            </a:r>
          </a:p>
          <a:p>
            <a:pPr algn="ctr"/>
            <a:r>
              <a:rPr lang="kk-KZ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жазғы демалысы жоспары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168459"/>
              </p:ext>
            </p:extLst>
          </p:nvPr>
        </p:nvGraphicFramePr>
        <p:xfrm>
          <a:off x="283066" y="548680"/>
          <a:ext cx="8640961" cy="383055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234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2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99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1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 algn="ctr"/>
                      <a:r>
                        <a:rPr lang="kk-KZ" sz="125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Челлендж </a:t>
                      </a:r>
                      <a:r>
                        <a:rPr lang="ru-RU" sz="125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25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Туған елге тағзым»</a:t>
                      </a:r>
                    </a:p>
                    <a:p>
                      <a:pPr algn="ctr"/>
                      <a:r>
                        <a:rPr lang="kk-KZ" sz="125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17.05-17.06</a:t>
                      </a:r>
                      <a:endParaRPr lang="kk-KZ" sz="1250" b="0" kern="1200" dirty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5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Мерекелік концерт «Қағазды би кеші»</a:t>
                      </a:r>
                    </a:p>
                    <a:p>
                      <a:pPr algn="ctr"/>
                      <a:r>
                        <a:rPr lang="kk-KZ" sz="125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1.06</a:t>
                      </a:r>
                      <a:endParaRPr lang="ru-RU" sz="1250" b="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5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Экскурсия в г.Щучинск  с благотворительной акцией «Подари тепло детям»</a:t>
                      </a:r>
                    </a:p>
                    <a:p>
                      <a:pPr algn="ctr"/>
                      <a:r>
                        <a:rPr lang="kk-KZ" sz="125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02.06</a:t>
                      </a:r>
                      <a:endParaRPr lang="ru-RU" sz="125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Мектеп</a:t>
                      </a:r>
                      <a:r>
                        <a:rPr lang="ru-RU" sz="125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5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жанындағы</a:t>
                      </a:r>
                      <a:r>
                        <a:rPr lang="ru-RU" sz="125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лагерь </a:t>
                      </a:r>
                      <a:r>
                        <a:rPr lang="kk-KZ" sz="125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«БОЛАШАҚ» </a:t>
                      </a:r>
                      <a:endParaRPr lang="ru-RU" sz="125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5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сезон</a:t>
                      </a:r>
                      <a:endParaRPr lang="kk-KZ" sz="125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kk-KZ" sz="125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02.06-16.06</a:t>
                      </a:r>
                      <a:endParaRPr lang="ru-RU" sz="125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Мектеп</a:t>
                      </a:r>
                      <a:r>
                        <a:rPr lang="ru-RU" sz="125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5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жанындағы</a:t>
                      </a:r>
                      <a:r>
                        <a:rPr lang="ru-RU" sz="125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лагерь </a:t>
                      </a:r>
                      <a:r>
                        <a:rPr lang="kk-KZ" sz="125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«БОЛАШАҚ» </a:t>
                      </a:r>
                      <a:endParaRPr lang="ru-RU" sz="125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5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сезон</a:t>
                      </a:r>
                      <a:endParaRPr lang="kk-KZ" sz="125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kk-KZ" sz="125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16.06-30.06</a:t>
                      </a:r>
                      <a:endParaRPr lang="ru-RU" sz="125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5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5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</a:t>
                      </a:r>
                      <a:r>
                        <a:rPr lang="kk-KZ" sz="125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әміздер күні»</a:t>
                      </a:r>
                    </a:p>
                    <a:p>
                      <a:pPr algn="ctr"/>
                      <a:r>
                        <a:rPr lang="kk-KZ" sz="125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Викторина </a:t>
                      </a:r>
                      <a:endParaRPr lang="ru-RU" sz="125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kk-KZ" sz="125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kk-KZ" sz="125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05.06</a:t>
                      </a:r>
                      <a:endParaRPr lang="ru-RU" sz="125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k-KZ" sz="12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«Нептун» күні</a:t>
                      </a:r>
                    </a:p>
                    <a:p>
                      <a:pPr algn="ctr"/>
                      <a:r>
                        <a:rPr lang="kk-KZ" sz="125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07.06</a:t>
                      </a:r>
                      <a:endParaRPr lang="ru-RU" sz="125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kk-KZ" sz="125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«Ұлттық ойындар күні»</a:t>
                      </a:r>
                      <a:endParaRPr lang="ru-RU" sz="125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kk-KZ" sz="125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Спорттық эстафета</a:t>
                      </a:r>
                      <a:endParaRPr lang="kk-KZ" sz="125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kk-KZ" sz="125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09.06</a:t>
                      </a:r>
                      <a:endParaRPr lang="ru-RU" sz="125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5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Мульфильмдер әлмінде</a:t>
                      </a:r>
                      <a:endParaRPr lang="kk-KZ" sz="125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kk-KZ" sz="125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/>
                      <a:r>
                        <a:rPr lang="kk-KZ" sz="125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10.06</a:t>
                      </a:r>
                      <a:endParaRPr lang="ru-RU" sz="125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5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Қасиетті жерлерге саяхат</a:t>
                      </a:r>
                      <a:endParaRPr lang="kk-KZ" sz="125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kk-KZ" sz="125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13.06</a:t>
                      </a:r>
                      <a:endParaRPr lang="ru-RU" sz="125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5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Ойын-сауық орталығына саяхат «Ого-го»</a:t>
                      </a:r>
                    </a:p>
                    <a:p>
                      <a:pPr algn="ctr"/>
                      <a:r>
                        <a:rPr lang="kk-KZ" sz="125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14.06</a:t>
                      </a:r>
                      <a:endParaRPr lang="ru-RU" sz="125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5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Ойын</a:t>
                      </a:r>
                      <a:r>
                        <a:rPr kumimoji="0" lang="ru-RU" sz="125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25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бағдарламасы</a:t>
                      </a:r>
                      <a:r>
                        <a:rPr kumimoji="0" lang="ru-RU" sz="125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25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«Көңілді сынақтар күні»</a:t>
                      </a:r>
                      <a:endParaRPr lang="kk-KZ" sz="125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kk-KZ" sz="125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15.06</a:t>
                      </a:r>
                      <a:endParaRPr lang="ru-RU" sz="125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Жазғы лагерьге саяхат</a:t>
                      </a:r>
                    </a:p>
                    <a:p>
                      <a:pPr algn="ctr"/>
                      <a:endParaRPr lang="kk-KZ" sz="125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kk-KZ" sz="125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4-15.06</a:t>
                      </a:r>
                      <a:endParaRPr lang="ru-RU" sz="125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5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Көкшетау қаласындағы кинотеатрға саяхат</a:t>
                      </a:r>
                      <a:endParaRPr lang="kk-KZ" sz="125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kk-KZ" sz="125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16.06</a:t>
                      </a:r>
                      <a:endParaRPr lang="ru-RU" sz="125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5440">
                <a:tc>
                  <a:txBody>
                    <a:bodyPr/>
                    <a:lstStyle/>
                    <a:p>
                      <a:pPr algn="ctr"/>
                      <a:r>
                        <a:rPr lang="ru-RU" sz="125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25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Мисс и мистер лагерь»</a:t>
                      </a:r>
                    </a:p>
                    <a:p>
                      <a:pPr algn="ctr"/>
                      <a:endParaRPr lang="kk-KZ" sz="1250" b="0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kk-KZ" sz="1250" b="0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kk-KZ" sz="125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08.06</a:t>
                      </a:r>
                      <a:endParaRPr lang="ru-RU" sz="125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5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Ашық аспан ассында би кеші</a:t>
                      </a:r>
                      <a:endParaRPr lang="kk-KZ" sz="1250" b="0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kk-KZ" sz="125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kk-KZ" sz="125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18.06</a:t>
                      </a:r>
                      <a:endParaRPr lang="ru-RU" sz="125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5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Велосипедпен жарыс күні</a:t>
                      </a:r>
                    </a:p>
                    <a:p>
                      <a:pPr algn="ctr"/>
                      <a:r>
                        <a:rPr lang="kk-KZ" sz="125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22.06</a:t>
                      </a:r>
                      <a:endParaRPr lang="ru-RU" sz="125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125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ru-RU" sz="125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5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Бақыт</a:t>
                      </a:r>
                      <a:r>
                        <a:rPr lang="ru-RU" sz="125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5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ru-RU" sz="125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5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көп</a:t>
                      </a:r>
                      <a:r>
                        <a:rPr lang="ru-RU" sz="125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5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бақыт</a:t>
                      </a:r>
                      <a:r>
                        <a:rPr lang="ru-RU" sz="125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</a:p>
                    <a:p>
                      <a:pPr algn="ctr"/>
                      <a:r>
                        <a:rPr lang="ru-RU" sz="125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Көпбалалы</a:t>
                      </a:r>
                      <a:r>
                        <a:rPr lang="ru-RU" sz="125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5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отбасылар</a:t>
                      </a:r>
                      <a:r>
                        <a:rPr lang="ru-RU" sz="125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5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арасындағы</a:t>
                      </a:r>
                      <a:r>
                        <a:rPr lang="ru-RU" sz="125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5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байқау</a:t>
                      </a:r>
                      <a:endParaRPr lang="kk-KZ" sz="125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«Нептун» күні</a:t>
                      </a:r>
                      <a:endParaRPr lang="kk-KZ" sz="125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5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28.06</a:t>
                      </a:r>
                      <a:endParaRPr lang="ru-RU" sz="1250" b="1" dirty="0">
                        <a:solidFill>
                          <a:srgbClr val="0070C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5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"Мен аспазмын" шеберлік сыныбы</a:t>
                      </a:r>
                      <a:endParaRPr lang="kk-KZ" sz="125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kk-KZ" sz="125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kk-KZ" sz="125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29.06</a:t>
                      </a:r>
                      <a:endParaRPr lang="ru-RU" sz="125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"Этно-</a:t>
                      </a:r>
                      <a:r>
                        <a:rPr lang="ru-RU" sz="125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ауылдағы</a:t>
                      </a:r>
                      <a:r>
                        <a:rPr lang="ru-RU" sz="12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Этно-</a:t>
                      </a:r>
                      <a:r>
                        <a:rPr lang="ru-RU" sz="125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күн</a:t>
                      </a:r>
                      <a:r>
                        <a:rPr lang="ru-RU" sz="125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</a:p>
                    <a:p>
                      <a:pPr algn="ctr"/>
                      <a:endParaRPr lang="ru-RU" sz="125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5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5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351033" y="0"/>
            <a:ext cx="48043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1-30 </a:t>
            </a:r>
            <a:r>
              <a:rPr lang="ru-RU" sz="3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маусым</a:t>
            </a:r>
            <a:r>
              <a:rPr lang="ru-RU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202</a:t>
            </a:r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ru-RU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жыл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231872"/>
              </p:ext>
            </p:extLst>
          </p:nvPr>
        </p:nvGraphicFramePr>
        <p:xfrm>
          <a:off x="280118" y="5186809"/>
          <a:ext cx="8640962" cy="125085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242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3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02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71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7171">
                  <a:extLst>
                    <a:ext uri="{9D8B030D-6E8A-4147-A177-3AD203B41FA5}">
                      <a16:colId xmlns:a16="http://schemas.microsoft.com/office/drawing/2014/main" val="3124446045"/>
                    </a:ext>
                  </a:extLst>
                </a:gridCol>
              </a:tblGrid>
              <a:tr h="1250856">
                <a:tc>
                  <a:txBody>
                    <a:bodyPr/>
                    <a:lstStyle/>
                    <a:p>
                      <a:pPr algn="ctr"/>
                      <a:r>
                        <a:rPr lang="kk-KZ" sz="1200" b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Қазақша күрес</a:t>
                      </a:r>
                    </a:p>
                    <a:p>
                      <a:pPr algn="ctr"/>
                      <a:endParaRPr lang="kk-KZ" sz="1200" b="1" kern="1200" dirty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kk-KZ" sz="1200" b="1" kern="12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Әр жұма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b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«Жас бағбаншы» </a:t>
                      </a:r>
                    </a:p>
                    <a:p>
                      <a:pPr algn="ctr"/>
                      <a:endParaRPr lang="kk-KZ" sz="1200" b="1" kern="1200" dirty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kk-KZ" sz="1200" b="1" kern="12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Күн ара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b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«Бисермен тоқу»</a:t>
                      </a:r>
                    </a:p>
                    <a:p>
                      <a:pPr algn="ctr"/>
                      <a:endParaRPr lang="ru-RU" sz="1200" b="1" kern="1200" dirty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kern="12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Әр</a:t>
                      </a:r>
                      <a:r>
                        <a:rPr lang="ru-RU" sz="1200" b="1" kern="12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дүйсенбі</a:t>
                      </a:r>
                      <a:endParaRPr lang="kk-KZ" sz="1200" b="1" kern="1200" dirty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b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Ауызекі ағылшын тілі клубы</a:t>
                      </a:r>
                      <a:endParaRPr lang="kk-KZ" sz="1200" b="1" kern="1200" dirty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kk-KZ" sz="1200" b="1" kern="1200" dirty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kk-KZ" sz="1200" b="1" kern="12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Әр бейсенбі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«Оқу білім бұлағы» мен оқығанды жақсы көремін</a:t>
                      </a:r>
                    </a:p>
                    <a:p>
                      <a:pPr algn="ctr"/>
                      <a:endParaRPr lang="kk-KZ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kk-KZ" sz="12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сарсенбі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Психологиялық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сағат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Әр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сейсенбі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06113" y="4379234"/>
            <a:ext cx="60513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400" b="1" i="0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2400" b="1" i="0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жанындағы</a:t>
            </a:r>
            <a:r>
              <a:rPr lang="ru-RU" sz="2400" b="1" i="0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клубтардың</a:t>
            </a:r>
            <a:r>
              <a:rPr lang="ru-RU" sz="2400" b="1" i="0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жұмысы</a:t>
            </a:r>
            <a:endParaRPr lang="ru-RU" sz="24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231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691680" y="3507978"/>
            <a:ext cx="65527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kk-K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166"/>
            <a:ext cx="3493552" cy="1556792"/>
          </a:xfrm>
          <a:prstGeom prst="rect">
            <a:avLst/>
          </a:prstGeom>
          <a:noFill/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D4A76D5-D5BD-6E9C-D593-A7ACA040C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840464"/>
              </p:ext>
            </p:extLst>
          </p:nvPr>
        </p:nvGraphicFramePr>
        <p:xfrm>
          <a:off x="979008" y="1726958"/>
          <a:ext cx="7185984" cy="429432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60417">
                  <a:extLst>
                    <a:ext uri="{9D8B030D-6E8A-4147-A177-3AD203B41FA5}">
                      <a16:colId xmlns:a16="http://schemas.microsoft.com/office/drawing/2014/main" val="1677522104"/>
                    </a:ext>
                  </a:extLst>
                </a:gridCol>
                <a:gridCol w="1608020">
                  <a:extLst>
                    <a:ext uri="{9D8B030D-6E8A-4147-A177-3AD203B41FA5}">
                      <a16:colId xmlns:a16="http://schemas.microsoft.com/office/drawing/2014/main" val="979342335"/>
                    </a:ext>
                  </a:extLst>
                </a:gridCol>
                <a:gridCol w="5017547">
                  <a:extLst>
                    <a:ext uri="{9D8B030D-6E8A-4147-A177-3AD203B41FA5}">
                      <a16:colId xmlns:a16="http://schemas.microsoft.com/office/drawing/2014/main" val="2890456874"/>
                    </a:ext>
                  </a:extLst>
                </a:gridCol>
              </a:tblGrid>
              <a:tr h="330333">
                <a:tc>
                  <a:txBody>
                    <a:bodyPr/>
                    <a:lstStyle/>
                    <a:p>
                      <a:pPr algn="ctr"/>
                      <a:r>
                        <a:rPr lang="kk-KZ" sz="1400">
                          <a:effectLst/>
                        </a:rPr>
                        <a:t>Реті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effectLst/>
                        </a:rPr>
                        <a:t>Уақыты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effectLst/>
                        </a:rPr>
                        <a:t>Тақырыбы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2519376"/>
                  </a:ext>
                </a:extLst>
              </a:tr>
              <a:tr h="660666">
                <a:tc>
                  <a:txBody>
                    <a:bodyPr/>
                    <a:lstStyle/>
                    <a:p>
                      <a:pPr algn="ctr"/>
                      <a:r>
                        <a:rPr lang="kk-KZ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effectLst/>
                        </a:rPr>
                        <a:t>08.30-09.00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effectLst/>
                        </a:rPr>
                        <a:t>«Қайырлы күн,жас өрен!»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kk-KZ" sz="1400" dirty="0">
                          <a:effectLst/>
                        </a:rPr>
                        <a:t>(Оқушыларды қарсы алу)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4031678"/>
                  </a:ext>
                </a:extLst>
              </a:tr>
              <a:tr h="660666">
                <a:tc>
                  <a:txBody>
                    <a:bodyPr/>
                    <a:lstStyle/>
                    <a:p>
                      <a:pPr algn="ctr"/>
                      <a:r>
                        <a:rPr lang="kk-KZ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>
                          <a:effectLst/>
                        </a:rPr>
                        <a:t>09.00-09.30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effectLst/>
                        </a:rPr>
                        <a:t>«Шынықсаң,шымыр боласың!»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kk-KZ" sz="1400" dirty="0">
                          <a:effectLst/>
                        </a:rPr>
                        <a:t>(Ертеңгілік жаттығу)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3063170"/>
                  </a:ext>
                </a:extLst>
              </a:tr>
              <a:tr h="660666">
                <a:tc>
                  <a:txBody>
                    <a:bodyPr/>
                    <a:lstStyle/>
                    <a:p>
                      <a:pPr algn="ctr"/>
                      <a:r>
                        <a:rPr lang="kk-KZ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>
                          <a:effectLst/>
                        </a:rPr>
                        <a:t>09.30-09.45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effectLst/>
                        </a:rPr>
                        <a:t>«Білім өмір азығы»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kk-KZ" sz="1400" dirty="0">
                          <a:effectLst/>
                        </a:rPr>
                        <a:t>(Психологиялық тренинг сағаттары)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2748091"/>
                  </a:ext>
                </a:extLst>
              </a:tr>
              <a:tr h="660666">
                <a:tc>
                  <a:txBody>
                    <a:bodyPr/>
                    <a:lstStyle/>
                    <a:p>
                      <a:pPr algn="ctr"/>
                      <a:r>
                        <a:rPr lang="kk-KZ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>
                          <a:effectLst/>
                        </a:rPr>
                        <a:t>09.45-10.15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effectLst/>
                        </a:rPr>
                        <a:t>«Бой жазайық,кел,ойнайық!»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kk-KZ" sz="1400" dirty="0">
                          <a:effectLst/>
                        </a:rPr>
                        <a:t>(Спорттық ойындар)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0263055"/>
                  </a:ext>
                </a:extLst>
              </a:tr>
              <a:tr h="660666">
                <a:tc>
                  <a:txBody>
                    <a:bodyPr/>
                    <a:lstStyle/>
                    <a:p>
                      <a:pPr algn="ctr"/>
                      <a:r>
                        <a:rPr lang="kk-KZ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>
                          <a:effectLst/>
                        </a:rPr>
                        <a:t>10.15-11.30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effectLst/>
                        </a:rPr>
                        <a:t>«Алтын қамба-алтын уақыт!»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kk-KZ" sz="1400" dirty="0">
                          <a:effectLst/>
                        </a:rPr>
                        <a:t>(Сайыстар,жарыстар,саяхат)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5326765"/>
                  </a:ext>
                </a:extLst>
              </a:tr>
              <a:tr h="660666">
                <a:tc>
                  <a:txBody>
                    <a:bodyPr/>
                    <a:lstStyle/>
                    <a:p>
                      <a:pPr algn="ctr"/>
                      <a:r>
                        <a:rPr lang="kk-KZ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>
                          <a:effectLst/>
                        </a:rPr>
                        <a:t>11.30-12.00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effectLst/>
                        </a:rPr>
                        <a:t>«Жақсылықпен кездесейік!»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kk-KZ" sz="1400" dirty="0">
                          <a:effectLst/>
                        </a:rPr>
                        <a:t>(Шығарып салу)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6726155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03198127-FC00-ABE7-212D-9FF12B891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245" y="742073"/>
            <a:ext cx="6893747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2022-2023 оқу жылында «Болашақ» жазғы демалыс 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лагерінің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күн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тәртібі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c4de36cff1ec7125447e19f5a46e3d31a6810cf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296</Words>
  <Application>Microsoft Office PowerPoint</Application>
  <PresentationFormat>Экран (4:3)</PresentationFormat>
  <Paragraphs>111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galya2018009@gmail.com</cp:lastModifiedBy>
  <cp:revision>95</cp:revision>
  <dcterms:created xsi:type="dcterms:W3CDTF">2014-05-16T14:39:08Z</dcterms:created>
  <dcterms:modified xsi:type="dcterms:W3CDTF">2023-06-05T11:59:16Z</dcterms:modified>
</cp:coreProperties>
</file>